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p:restoredTop sz="94817"/>
  </p:normalViewPr>
  <p:slideViewPr>
    <p:cSldViewPr snapToGrid="0" snapToObjects="1">
      <p:cViewPr varScale="1">
        <p:scale>
          <a:sx n="58" d="100"/>
          <a:sy n="58" d="100"/>
        </p:scale>
        <p:origin x="2280" y="28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29" y="2641"/>
            <a:ext cx="21378218" cy="30269931"/>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F4912C"/>
                </a:solidFill>
                <a:latin typeface="Aptos Display" panose="020B0004020202020204" pitchFamily="34" charset="0"/>
              </a:rPr>
              <a:t>Project Title </a:t>
            </a:r>
            <a:r>
              <a:rPr lang="de-DE" sz="9500" b="1" dirty="0" err="1">
                <a:solidFill>
                  <a:srgbClr val="F4912C"/>
                </a:solidFill>
                <a:latin typeface="Aptos Display" panose="020B0004020202020204" pitchFamily="34" charset="0"/>
              </a:rPr>
              <a:t>Aptos</a:t>
            </a:r>
            <a:r>
              <a:rPr lang="de-DE" sz="9500" b="1" dirty="0">
                <a:solidFill>
                  <a:srgbClr val="F4912C"/>
                </a:solidFill>
                <a:latin typeface="Aptos Display" panose="020B0004020202020204" pitchFamily="34" charset="0"/>
              </a:rPr>
              <a:t> Display </a:t>
            </a:r>
            <a:r>
              <a:rPr lang="de-DE" sz="9500" b="1" dirty="0" err="1">
                <a:solidFill>
                  <a:srgbClr val="F4912C"/>
                </a:solidFill>
                <a:latin typeface="Aptos Display" panose="020B0004020202020204" pitchFamily="34" charset="0"/>
              </a:rPr>
              <a:t>Bold</a:t>
            </a:r>
            <a:r>
              <a:rPr lang="de-DE" sz="9500" b="1" dirty="0">
                <a:solidFill>
                  <a:srgbClr val="F4912C"/>
                </a:solidFill>
                <a:latin typeface="Aptos Display" panose="020B0004020202020204" pitchFamily="34" charset="0"/>
              </a:rPr>
              <a:t> 95 </a:t>
            </a:r>
            <a:r>
              <a:rPr lang="de-DE" sz="9500" b="1" dirty="0" err="1">
                <a:solidFill>
                  <a:srgbClr val="F4912C"/>
                </a:solidFill>
                <a:latin typeface="Aptos Display" panose="020B0004020202020204" pitchFamily="34" charset="0"/>
              </a:rPr>
              <a:t>pt</a:t>
            </a:r>
            <a:endParaRPr lang="de-DE" sz="9500" b="1" dirty="0">
              <a:solidFill>
                <a:srgbClr val="F4912C"/>
              </a:solidFill>
              <a:latin typeface="Aptos Display" panose="020B0004020202020204" pitchFamily="34" charset="0"/>
            </a:endParaRPr>
          </a:p>
          <a:p>
            <a:r>
              <a:rPr lang="de-DE" sz="6000" b="1" dirty="0" err="1">
                <a:solidFill>
                  <a:srgbClr val="F4912C"/>
                </a:solidFill>
                <a:latin typeface="Aptos Display" panose="020B0004020202020204" pitchFamily="34" charset="0"/>
              </a:rPr>
              <a:t>Subtitle</a:t>
            </a:r>
            <a:r>
              <a:rPr lang="de-DE" sz="6000" b="1" dirty="0">
                <a:solidFill>
                  <a:srgbClr val="F4912C"/>
                </a:solidFill>
                <a:latin typeface="Aptos Display" panose="020B0004020202020204" pitchFamily="34" charset="0"/>
              </a:rPr>
              <a:t> </a:t>
            </a:r>
            <a:r>
              <a:rPr lang="de-DE" sz="6000" b="1" dirty="0" err="1">
                <a:solidFill>
                  <a:srgbClr val="F4912C"/>
                </a:solidFill>
                <a:latin typeface="Aptos Display" panose="020B0004020202020204" pitchFamily="34" charset="0"/>
              </a:rPr>
              <a:t>if</a:t>
            </a:r>
            <a:r>
              <a:rPr lang="de-DE" sz="6000" b="1" dirty="0">
                <a:solidFill>
                  <a:srgbClr val="F4912C"/>
                </a:solidFill>
                <a:latin typeface="Aptos Display" panose="020B0004020202020204" pitchFamily="34" charset="0"/>
              </a:rPr>
              <a:t> </a:t>
            </a:r>
            <a:r>
              <a:rPr lang="de-DE" sz="6000" b="1" dirty="0" err="1">
                <a:solidFill>
                  <a:srgbClr val="F4912C"/>
                </a:solidFill>
                <a:latin typeface="Aptos Display" panose="020B0004020202020204" pitchFamily="34" charset="0"/>
              </a:rPr>
              <a:t>necessary</a:t>
            </a:r>
            <a:r>
              <a:rPr lang="de-DE" sz="6000" b="1" dirty="0">
                <a:solidFill>
                  <a:srgbClr val="F4912C"/>
                </a:solidFill>
                <a:latin typeface="Aptos Display" panose="020B0004020202020204" pitchFamily="34" charset="0"/>
              </a:rPr>
              <a:t> </a:t>
            </a:r>
            <a:r>
              <a:rPr lang="de-DE" sz="6000" b="1" dirty="0" err="1">
                <a:solidFill>
                  <a:srgbClr val="F4912C"/>
                </a:solidFill>
                <a:latin typeface="Aptos Display" panose="020B0004020202020204" pitchFamily="34" charset="0"/>
              </a:rPr>
              <a:t>Aptos</a:t>
            </a:r>
            <a:r>
              <a:rPr lang="de-DE" sz="6000" b="1" dirty="0">
                <a:solidFill>
                  <a:srgbClr val="F4912C"/>
                </a:solidFill>
                <a:latin typeface="Aptos Display" panose="020B0004020202020204" pitchFamily="34" charset="0"/>
              </a:rPr>
              <a:t> Display </a:t>
            </a:r>
            <a:r>
              <a:rPr lang="de-DE" sz="6000" b="1" dirty="0" err="1">
                <a:solidFill>
                  <a:srgbClr val="F4912C"/>
                </a:solidFill>
                <a:latin typeface="Aptos Display" panose="020B0004020202020204" pitchFamily="34" charset="0"/>
              </a:rPr>
              <a:t>Bold</a:t>
            </a:r>
            <a:r>
              <a:rPr lang="de-DE" sz="6000" b="1" dirty="0">
                <a:solidFill>
                  <a:srgbClr val="F4912C"/>
                </a:solidFill>
                <a:latin typeface="Aptos Display" panose="020B0004020202020204" pitchFamily="34" charset="0"/>
              </a:rPr>
              <a:t> 60 </a:t>
            </a:r>
            <a:r>
              <a:rPr lang="de-DE" sz="6000" b="1" dirty="0" err="1">
                <a:solidFill>
                  <a:srgbClr val="F4912C"/>
                </a:solidFill>
                <a:latin typeface="Aptos Display" panose="020B0004020202020204" pitchFamily="34" charset="0"/>
              </a:rPr>
              <a:t>pt</a:t>
            </a:r>
            <a:endParaRPr lang="de-DE" sz="6000" b="1" dirty="0">
              <a:solidFill>
                <a:srgbClr val="F4912C"/>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F4912C"/>
                </a:solidFill>
                <a:latin typeface="Aptos Display" panose="020B0004020202020204" pitchFamily="34" charset="0"/>
              </a:rPr>
              <a:t>Conclusion: At the end of the poster you might place a conclusive sentence which can run over three to four lines and is set in the typeface Aptos, 60 </a:t>
            </a:r>
            <a:r>
              <a:rPr lang="en-GB" sz="6000">
                <a:solidFill>
                  <a:srgbClr val="F4912C"/>
                </a:solidFill>
                <a:latin typeface="Aptos Display" panose="020B0004020202020204" pitchFamily="34" charset="0"/>
              </a:rPr>
              <a:t>points.</a:t>
            </a:r>
            <a:endParaRPr lang="en-GB" sz="6000" dirty="0">
              <a:solidFill>
                <a:srgbClr val="F4912C"/>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D6DB5B48-6A70-44BC-B85F-FA4CA210CC23}"/>
</file>

<file path=customXml/itemProps2.xml><?xml version="1.0" encoding="utf-8"?>
<ds:datastoreItem xmlns:ds="http://schemas.openxmlformats.org/officeDocument/2006/customXml" ds:itemID="{5BDAB680-F8CB-4DAC-9C0B-9EE4730F497D}"/>
</file>

<file path=customXml/itemProps3.xml><?xml version="1.0" encoding="utf-8"?>
<ds:datastoreItem xmlns:ds="http://schemas.openxmlformats.org/officeDocument/2006/customXml" ds:itemID="{A1592D7A-77C2-4E6F-9B9C-FAEE52580D9F}"/>
</file>

<file path=docProps/app.xml><?xml version="1.0" encoding="utf-8"?>
<Properties xmlns="http://schemas.openxmlformats.org/officeDocument/2006/extended-properties" xmlns:vt="http://schemas.openxmlformats.org/officeDocument/2006/docPropsVTypes">
  <TotalTime>0</TotalTime>
  <Words>179</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15</cp:revision>
  <dcterms:created xsi:type="dcterms:W3CDTF">2017-02-23T11:36:11Z</dcterms:created>
  <dcterms:modified xsi:type="dcterms:W3CDTF">2025-07-15T12:18:39Z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