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6AAC"/>
    <a:srgbClr val="6C99CE"/>
    <a:srgbClr val="43AB35"/>
    <a:srgbClr val="F4912C"/>
    <a:srgbClr val="FF8B06"/>
    <a:srgbClr val="CE1531"/>
    <a:srgbClr val="6F286A"/>
    <a:srgbClr val="008A63"/>
    <a:srgbClr val="EA5B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52"/>
    <p:restoredTop sz="94817"/>
  </p:normalViewPr>
  <p:slideViewPr>
    <p:cSldViewPr snapToGrid="0" snapToObjects="1">
      <p:cViewPr varScale="1">
        <p:scale>
          <a:sx n="58" d="100"/>
          <a:sy n="58" d="100"/>
        </p:scale>
        <p:origin x="2976" y="280"/>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15.07.25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15.07.25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15.07.25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3730" y="2642"/>
            <a:ext cx="21378216" cy="30269929"/>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15.07.25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mj-lt"/>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mn-lt"/>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mn-lt"/>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mn-lt"/>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mn-lt"/>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mn-lt"/>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590477"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Country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786AAC"/>
                </a:solidFill>
                <a:latin typeface="Aptos Display" panose="020B0004020202020204" pitchFamily="34" charset="0"/>
              </a:rPr>
              <a:t>Project Title </a:t>
            </a:r>
            <a:r>
              <a:rPr lang="de-DE" sz="9500" b="1" dirty="0" err="1">
                <a:solidFill>
                  <a:srgbClr val="786AAC"/>
                </a:solidFill>
                <a:latin typeface="Aptos Display" panose="020B0004020202020204" pitchFamily="34" charset="0"/>
              </a:rPr>
              <a:t>Aptos</a:t>
            </a:r>
            <a:r>
              <a:rPr lang="de-DE" sz="9500" b="1" dirty="0">
                <a:solidFill>
                  <a:srgbClr val="786AAC"/>
                </a:solidFill>
                <a:latin typeface="Aptos Display" panose="020B0004020202020204" pitchFamily="34" charset="0"/>
              </a:rPr>
              <a:t> Display </a:t>
            </a:r>
            <a:r>
              <a:rPr lang="de-DE" sz="9500" b="1" dirty="0" err="1">
                <a:solidFill>
                  <a:srgbClr val="786AAC"/>
                </a:solidFill>
                <a:latin typeface="Aptos Display" panose="020B0004020202020204" pitchFamily="34" charset="0"/>
              </a:rPr>
              <a:t>Bold</a:t>
            </a:r>
            <a:r>
              <a:rPr lang="de-DE" sz="9500" b="1" dirty="0">
                <a:solidFill>
                  <a:srgbClr val="786AAC"/>
                </a:solidFill>
                <a:latin typeface="Aptos Display" panose="020B0004020202020204" pitchFamily="34" charset="0"/>
              </a:rPr>
              <a:t> 95 </a:t>
            </a:r>
            <a:r>
              <a:rPr lang="de-DE" sz="9500" b="1" dirty="0" err="1">
                <a:solidFill>
                  <a:srgbClr val="786AAC"/>
                </a:solidFill>
                <a:latin typeface="Aptos Display" panose="020B0004020202020204" pitchFamily="34" charset="0"/>
              </a:rPr>
              <a:t>pt</a:t>
            </a:r>
            <a:endParaRPr lang="de-DE" sz="9500" b="1" dirty="0">
              <a:solidFill>
                <a:srgbClr val="786AAC"/>
              </a:solidFill>
              <a:latin typeface="Aptos Display" panose="020B0004020202020204" pitchFamily="34" charset="0"/>
            </a:endParaRPr>
          </a:p>
          <a:p>
            <a:r>
              <a:rPr lang="de-DE" sz="6000" b="1" dirty="0" err="1">
                <a:solidFill>
                  <a:srgbClr val="786AAC"/>
                </a:solidFill>
                <a:latin typeface="Aptos Display" panose="020B0004020202020204" pitchFamily="34" charset="0"/>
              </a:rPr>
              <a:t>Subtitle</a:t>
            </a:r>
            <a:r>
              <a:rPr lang="de-DE" sz="6000" b="1" dirty="0">
                <a:solidFill>
                  <a:srgbClr val="786AAC"/>
                </a:solidFill>
                <a:latin typeface="Aptos Display" panose="020B0004020202020204" pitchFamily="34" charset="0"/>
              </a:rPr>
              <a:t> </a:t>
            </a:r>
            <a:r>
              <a:rPr lang="de-DE" sz="6000" b="1" dirty="0" err="1">
                <a:solidFill>
                  <a:srgbClr val="786AAC"/>
                </a:solidFill>
                <a:latin typeface="Aptos Display" panose="020B0004020202020204" pitchFamily="34" charset="0"/>
              </a:rPr>
              <a:t>if</a:t>
            </a:r>
            <a:r>
              <a:rPr lang="de-DE" sz="6000" b="1" dirty="0">
                <a:solidFill>
                  <a:srgbClr val="786AAC"/>
                </a:solidFill>
                <a:latin typeface="Aptos Display" panose="020B0004020202020204" pitchFamily="34" charset="0"/>
              </a:rPr>
              <a:t> </a:t>
            </a:r>
            <a:r>
              <a:rPr lang="de-DE" sz="6000" b="1" dirty="0" err="1">
                <a:solidFill>
                  <a:srgbClr val="786AAC"/>
                </a:solidFill>
                <a:latin typeface="Aptos Display" panose="020B0004020202020204" pitchFamily="34" charset="0"/>
              </a:rPr>
              <a:t>necessary</a:t>
            </a:r>
            <a:r>
              <a:rPr lang="de-DE" sz="6000" b="1" dirty="0">
                <a:solidFill>
                  <a:srgbClr val="786AAC"/>
                </a:solidFill>
                <a:latin typeface="Aptos Display" panose="020B0004020202020204" pitchFamily="34" charset="0"/>
              </a:rPr>
              <a:t> </a:t>
            </a:r>
            <a:r>
              <a:rPr lang="de-DE" sz="6000" b="1" dirty="0" err="1">
                <a:solidFill>
                  <a:srgbClr val="786AAC"/>
                </a:solidFill>
                <a:latin typeface="Aptos Display" panose="020B0004020202020204" pitchFamily="34" charset="0"/>
              </a:rPr>
              <a:t>Aptos</a:t>
            </a:r>
            <a:r>
              <a:rPr lang="de-DE" sz="6000" b="1" dirty="0">
                <a:solidFill>
                  <a:srgbClr val="786AAC"/>
                </a:solidFill>
                <a:latin typeface="Aptos Display" panose="020B0004020202020204" pitchFamily="34" charset="0"/>
              </a:rPr>
              <a:t> Display </a:t>
            </a:r>
            <a:r>
              <a:rPr lang="de-DE" sz="6000" b="1" dirty="0" err="1">
                <a:solidFill>
                  <a:srgbClr val="786AAC"/>
                </a:solidFill>
                <a:latin typeface="Aptos Display" panose="020B0004020202020204" pitchFamily="34" charset="0"/>
              </a:rPr>
              <a:t>Bold</a:t>
            </a:r>
            <a:r>
              <a:rPr lang="de-DE" sz="6000" b="1" dirty="0">
                <a:solidFill>
                  <a:srgbClr val="786AAC"/>
                </a:solidFill>
                <a:latin typeface="Aptos Display" panose="020B0004020202020204" pitchFamily="34" charset="0"/>
              </a:rPr>
              <a:t> 60 </a:t>
            </a:r>
            <a:r>
              <a:rPr lang="de-DE" sz="6000" b="1" dirty="0" err="1">
                <a:solidFill>
                  <a:srgbClr val="786AAC"/>
                </a:solidFill>
                <a:latin typeface="Aptos Display" panose="020B0004020202020204" pitchFamily="34" charset="0"/>
              </a:rPr>
              <a:t>pt</a:t>
            </a:r>
            <a:endParaRPr lang="de-DE" sz="6000" b="1" dirty="0">
              <a:solidFill>
                <a:srgbClr val="786AAC"/>
              </a:solidFill>
              <a:latin typeface="Aptos Display" panose="020B0004020202020204" pitchFamily="34" charset="0"/>
            </a:endParaRPr>
          </a:p>
        </p:txBody>
      </p:sp>
      <p:sp>
        <p:nvSpPr>
          <p:cNvPr id="6" name="Textfeld 5"/>
          <p:cNvSpPr txBox="1"/>
          <p:nvPr/>
        </p:nvSpPr>
        <p:spPr>
          <a:xfrm>
            <a:off x="841406" y="8740671"/>
            <a:ext cx="9572980"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poster.  A 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786AAC"/>
                </a:solidFill>
                <a:latin typeface="Aptos Display" panose="020B0004020202020204" pitchFamily="34" charset="0"/>
              </a:rPr>
              <a:t>Conclusion: At the end of the poster you might place a conclusive sentence which can run over three to four lines and is set in the typeface Aptos, 60 </a:t>
            </a:r>
            <a:r>
              <a:rPr lang="en-GB" sz="6000">
                <a:solidFill>
                  <a:srgbClr val="786AAC"/>
                </a:solidFill>
                <a:latin typeface="Aptos Display" panose="020B0004020202020204" pitchFamily="34" charset="0"/>
              </a:rPr>
              <a:t>points.</a:t>
            </a:r>
            <a:endParaRPr lang="en-GB" sz="6000" dirty="0">
              <a:solidFill>
                <a:srgbClr val="786AAC"/>
              </a:solidFill>
              <a:latin typeface="Aptos Display" panose="020B0004020202020204" pitchFamily="34" charset="0"/>
            </a:endParaRP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67083587-F726-41BC-A06D-9F368EF54D96}"/>
</file>

<file path=customXml/itemProps2.xml><?xml version="1.0" encoding="utf-8"?>
<ds:datastoreItem xmlns:ds="http://schemas.openxmlformats.org/officeDocument/2006/customXml" ds:itemID="{7BD0CB17-0893-4A14-AF78-61335A11DCBA}"/>
</file>

<file path=customXml/itemProps3.xml><?xml version="1.0" encoding="utf-8"?>
<ds:datastoreItem xmlns:ds="http://schemas.openxmlformats.org/officeDocument/2006/customXml" ds:itemID="{4C404C80-624F-4FFB-A520-8BF0D4FC6798}"/>
</file>

<file path=docProps/app.xml><?xml version="1.0" encoding="utf-8"?>
<Properties xmlns="http://schemas.openxmlformats.org/officeDocument/2006/extended-properties" xmlns:vt="http://schemas.openxmlformats.org/officeDocument/2006/docPropsVTypes">
  <TotalTime>0</TotalTime>
  <Words>180</Words>
  <Application>Microsoft Macintosh PowerPoint</Application>
  <PresentationFormat>Benutzerdefiniert</PresentationFormat>
  <Paragraphs>6</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16</cp:revision>
  <dcterms:created xsi:type="dcterms:W3CDTF">2017-02-23T11:36:11Z</dcterms:created>
  <dcterms:modified xsi:type="dcterms:W3CDTF">2025-07-15T12:18:19Z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y fmtid="{D5CDD505-2E9C-101B-9397-08002B2CF9AE}" pid="3" name="MediaServiceImageTags">
    <vt:lpwstr/>
  </property>
</Properties>
</file>